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58" r:id="rId3"/>
    <p:sldId id="257" r:id="rId4"/>
    <p:sldId id="260" r:id="rId5"/>
    <p:sldId id="274" r:id="rId6"/>
    <p:sldId id="263" r:id="rId7"/>
    <p:sldId id="269" r:id="rId8"/>
    <p:sldId id="264" r:id="rId9"/>
    <p:sldId id="265" r:id="rId10"/>
    <p:sldId id="279" r:id="rId11"/>
    <p:sldId id="285" r:id="rId12"/>
    <p:sldId id="28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235" autoAdjust="0"/>
  </p:normalViewPr>
  <p:slideViewPr>
    <p:cSldViewPr snapToGrid="0">
      <p:cViewPr varScale="1">
        <p:scale>
          <a:sx n="109" d="100"/>
          <a:sy n="109" d="100"/>
        </p:scale>
        <p:origin x="6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3344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522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171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777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4090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66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185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7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3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79618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91073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2CA34117-00F2-45D1-9387-D272C8FBC387}" type="datetimeFigureOut">
              <a:rPr lang="zh-TW" altLang="en-US" smtClean="0"/>
              <a:t>2023/1/11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558E2A-9B0B-4DE6-B586-9F0B7EA22197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7522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1BEA566F-7D74-447F-AD46-ADAF44D07CDB}"/>
              </a:ext>
            </a:extLst>
          </p:cNvPr>
          <p:cNvSpPr txBox="1">
            <a:spLocks/>
          </p:cNvSpPr>
          <p:nvPr/>
        </p:nvSpPr>
        <p:spPr>
          <a:xfrm>
            <a:off x="-534458" y="592542"/>
            <a:ext cx="8361229" cy="209822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6600" dirty="0"/>
              <a:t>全國技能競賽</a:t>
            </a:r>
            <a:br>
              <a:rPr lang="en-US" altLang="zh-TW" sz="6600" dirty="0"/>
            </a:br>
            <a:r>
              <a:rPr lang="zh-TW" altLang="en-US" sz="6600" dirty="0"/>
              <a:t>資訊網路布建</a:t>
            </a:r>
            <a:br>
              <a:rPr lang="en-US" altLang="zh-TW" sz="6600" dirty="0"/>
            </a:br>
            <a:r>
              <a:rPr lang="en-US" altLang="zh-TW" sz="2800" dirty="0"/>
              <a:t>Information Network Cabling</a:t>
            </a:r>
            <a:endParaRPr lang="zh-TW" altLang="en-US" sz="2800" dirty="0"/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60A9CEFC-54B3-4E2D-BEB1-BD92139E3458}"/>
              </a:ext>
            </a:extLst>
          </p:cNvPr>
          <p:cNvSpPr txBox="1">
            <a:spLocks/>
          </p:cNvSpPr>
          <p:nvPr/>
        </p:nvSpPr>
        <p:spPr>
          <a:xfrm>
            <a:off x="1597725" y="4397787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dirty="0"/>
              <a:t>姓名</a:t>
            </a:r>
            <a:r>
              <a:rPr lang="en-US" altLang="zh-TW" sz="3600" dirty="0"/>
              <a:t>:</a:t>
            </a:r>
            <a:r>
              <a:rPr lang="zh-TW" altLang="en-US" sz="3600" dirty="0"/>
              <a:t>陳軒奕</a:t>
            </a:r>
            <a:endParaRPr lang="en-US" altLang="zh-TW" sz="3600" dirty="0"/>
          </a:p>
          <a:p>
            <a:r>
              <a:rPr lang="zh-TW" altLang="en-US" sz="3600" dirty="0"/>
              <a:t>指導老師</a:t>
            </a:r>
            <a:r>
              <a:rPr lang="en-US" altLang="zh-TW" sz="3600" dirty="0"/>
              <a:t>:</a:t>
            </a:r>
            <a:r>
              <a:rPr lang="zh-TW" altLang="en-US" sz="3600" dirty="0"/>
              <a:t>蔡明立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75E191D-EDE1-4787-97E6-CE52B3A6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584" y="1240125"/>
            <a:ext cx="5855952" cy="43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5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C0EF9A4-BBA0-46ED-BB1B-FB8A00BF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339" y="1275651"/>
            <a:ext cx="5742264" cy="430669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9139AA1-8595-4157-AC64-958B6C5145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25732"/>
            <a:ext cx="5477691" cy="410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93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078EC135-61DF-459C-B1AE-8F74963D43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32" y="203688"/>
            <a:ext cx="9675935" cy="6450623"/>
          </a:xfrm>
        </p:spPr>
      </p:pic>
    </p:spTree>
    <p:extLst>
      <p:ext uri="{BB962C8B-B14F-4D97-AF65-F5344CB8AC3E}">
        <p14:creationId xmlns:p14="http://schemas.microsoft.com/office/powerpoint/2010/main" val="25702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2A85F49-D58E-430A-84AC-21407BE80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42" y="20682"/>
            <a:ext cx="3835316" cy="6816635"/>
          </a:xfrm>
        </p:spPr>
      </p:pic>
    </p:spTree>
    <p:extLst>
      <p:ext uri="{BB962C8B-B14F-4D97-AF65-F5344CB8AC3E}">
        <p14:creationId xmlns:p14="http://schemas.microsoft.com/office/powerpoint/2010/main" val="2202135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946266-3749-4F1C-9F54-3366AB34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27546" y="775152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/>
              <a:t>目錄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1ED685-6AE1-4135-8B83-1F15636C5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3170" y="775152"/>
            <a:ext cx="5885576" cy="3581400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全國技能競賽</a:t>
            </a:r>
            <a:endParaRPr lang="en-US" altLang="zh-TW" sz="2800" dirty="0"/>
          </a:p>
          <a:p>
            <a:r>
              <a:rPr lang="zh-TW" altLang="en-US" sz="2800" dirty="0"/>
              <a:t>何為資訊網路布建</a:t>
            </a:r>
            <a:r>
              <a:rPr lang="en-US" altLang="zh-TW" sz="2800" dirty="0"/>
              <a:t>?</a:t>
            </a:r>
          </a:p>
          <a:p>
            <a:r>
              <a:rPr lang="zh-TW" altLang="en-US" sz="2800" dirty="0"/>
              <a:t>第</a:t>
            </a:r>
            <a:r>
              <a:rPr lang="en-US" altLang="zh-TW" sz="2800" dirty="0"/>
              <a:t>51</a:t>
            </a:r>
            <a:r>
              <a:rPr lang="zh-TW" altLang="en-US" sz="2800" dirty="0"/>
              <a:t>屆全國技能競賽</a:t>
            </a:r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6EAB0D9-F551-4963-82C9-527899563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37" y="2887060"/>
            <a:ext cx="1120646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35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B068F9-D786-4C8C-A4D7-55B314B64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521732"/>
            <a:ext cx="9601200" cy="1485900"/>
          </a:xfrm>
        </p:spPr>
        <p:txBody>
          <a:bodyPr>
            <a:normAutofit/>
          </a:bodyPr>
          <a:lstStyle/>
          <a:p>
            <a:r>
              <a:rPr lang="zh-TW" altLang="en-US" dirty="0"/>
              <a:t>何為資訊網路布建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146DBD2-31B0-4C7D-8CA6-0B43C5163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264682"/>
            <a:ext cx="10012261" cy="3581400"/>
          </a:xfrm>
        </p:spPr>
        <p:txBody>
          <a:bodyPr/>
          <a:lstStyle/>
          <a:p>
            <a:r>
              <a:rPr lang="zh-TW" altLang="en-US" dirty="0"/>
              <a:t>資訊網路布建（</a:t>
            </a:r>
            <a:r>
              <a:rPr lang="en-US" altLang="zh-TW" dirty="0"/>
              <a:t>Information Network Cabling</a:t>
            </a:r>
            <a:r>
              <a:rPr lang="zh-TW" altLang="en-US" dirty="0"/>
              <a:t>）是資訊網路及通信建設中一項重要關鍵之專業技術。本競賽職類主要包含資訊網路規劃、光纖結構化布線系統、銅纜結構化布線系統、無線網 路系統、故障排除及日常維護，以及相關量測技術等。</a:t>
            </a:r>
            <a:endParaRPr lang="en-US" altLang="zh-TW" dirty="0"/>
          </a:p>
          <a:p>
            <a:r>
              <a:rPr lang="zh-TW" altLang="en-US" dirty="0"/>
              <a:t>台灣係於第</a:t>
            </a:r>
            <a:r>
              <a:rPr lang="en-US" altLang="zh-TW" dirty="0"/>
              <a:t>49</a:t>
            </a:r>
            <a:r>
              <a:rPr lang="zh-TW" altLang="en-US" dirty="0"/>
              <a:t>屆起將資訊網路布建職類新增至全國技能競賽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448EF69-2370-4E2E-828C-DDD59DEF2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574" y="2774531"/>
            <a:ext cx="2983230" cy="3977639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5FD0CF22-B70C-4856-B008-DF6F8FEEEFC2}"/>
              </a:ext>
            </a:extLst>
          </p:cNvPr>
          <p:cNvSpPr txBox="1"/>
          <p:nvPr/>
        </p:nvSpPr>
        <p:spPr>
          <a:xfrm>
            <a:off x="5054779" y="4117019"/>
            <a:ext cx="1862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全國技能競賽官方網站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5CB9471-5889-49F1-ABCE-36422E548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510" y="4846082"/>
            <a:ext cx="1678894" cy="16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4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736253-DF6F-4DB9-BE8A-114F4A15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72" y="1184843"/>
            <a:ext cx="9601200" cy="1485900"/>
          </a:xfrm>
        </p:spPr>
        <p:txBody>
          <a:bodyPr/>
          <a:lstStyle/>
          <a:p>
            <a:r>
              <a:rPr lang="zh-TW" altLang="en-US" dirty="0"/>
              <a:t>題目介紹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2F1A4-3FDC-43FD-A6F9-9D5602F9C61E}"/>
              </a:ext>
            </a:extLst>
          </p:cNvPr>
          <p:cNvSpPr txBox="1"/>
          <p:nvPr/>
        </p:nvSpPr>
        <p:spPr>
          <a:xfrm>
            <a:off x="859872" y="2500030"/>
            <a:ext cx="6589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模組</a:t>
            </a:r>
            <a:r>
              <a:rPr lang="en-US" altLang="zh-TW" sz="2400" dirty="0"/>
              <a:t>1:</a:t>
            </a:r>
            <a:r>
              <a:rPr lang="zh-TW" altLang="en-US" sz="2400" dirty="0"/>
              <a:t>是建築物內的綜合布線，競賽時間約</a:t>
            </a:r>
            <a:r>
              <a:rPr lang="en-US" altLang="zh-TW" sz="2400" dirty="0"/>
              <a:t>6</a:t>
            </a:r>
            <a:r>
              <a:rPr lang="zh-TW" altLang="en-US" sz="2400" dirty="0"/>
              <a:t>小時。包括</a:t>
            </a:r>
            <a:r>
              <a:rPr lang="en-US" altLang="zh-TW" sz="2400" dirty="0"/>
              <a:t>Cat.6</a:t>
            </a:r>
            <a:r>
              <a:rPr lang="zh-TW" altLang="en-US" sz="2400" dirty="0"/>
              <a:t>雙絞線、</a:t>
            </a:r>
            <a:r>
              <a:rPr lang="en-US" altLang="zh-TW" sz="2400" dirty="0"/>
              <a:t>Cat.5e</a:t>
            </a:r>
            <a:r>
              <a:rPr lang="zh-TW" altLang="en-US" sz="2400" dirty="0"/>
              <a:t>雙絞線等在橋架上布線，機架的安裝，纜線的整理、端接、資訊插座盒的安裝以及測試等。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一份試題分作三個工作項目</a:t>
            </a:r>
            <a:r>
              <a:rPr lang="en-US" altLang="zh-TW" sz="2400" dirty="0"/>
              <a:t>(JOB1</a:t>
            </a:r>
            <a:r>
              <a:rPr lang="zh-TW" altLang="en-US" sz="2400" dirty="0"/>
              <a:t>、</a:t>
            </a:r>
            <a:r>
              <a:rPr lang="en-US" altLang="zh-TW" sz="2400" dirty="0"/>
              <a:t>JOB2</a:t>
            </a:r>
            <a:r>
              <a:rPr lang="zh-TW" altLang="en-US" sz="2400" dirty="0"/>
              <a:t>及</a:t>
            </a:r>
            <a:r>
              <a:rPr lang="en-US" altLang="zh-TW" sz="2400" dirty="0"/>
              <a:t>JOB3)</a:t>
            </a: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ACB77A4-9231-4E58-9CB5-754370815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24" y="433802"/>
            <a:ext cx="4444637" cy="592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90EDC72-9AB6-4F30-9A9E-67C848016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74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736253-DF6F-4DB9-BE8A-114F4A15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72" y="1184843"/>
            <a:ext cx="9601200" cy="1485900"/>
          </a:xfrm>
        </p:spPr>
        <p:txBody>
          <a:bodyPr/>
          <a:lstStyle/>
          <a:p>
            <a:r>
              <a:rPr lang="zh-TW" altLang="en-US" dirty="0"/>
              <a:t>題目介紹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2B3F997-002D-4943-9F25-93061AAEC5FE}"/>
              </a:ext>
            </a:extLst>
          </p:cNvPr>
          <p:cNvSpPr txBox="1"/>
          <p:nvPr/>
        </p:nvSpPr>
        <p:spPr>
          <a:xfrm>
            <a:off x="859872" y="2500030"/>
            <a:ext cx="614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模組</a:t>
            </a:r>
            <a:r>
              <a:rPr lang="en-US" altLang="zh-TW" sz="2400" dirty="0"/>
              <a:t>2:</a:t>
            </a:r>
            <a:r>
              <a:rPr lang="zh-TW" altLang="en-US" sz="2400" dirty="0"/>
              <a:t>是建築物之間光纜的布線及連接，競賽時間約</a:t>
            </a:r>
            <a:r>
              <a:rPr lang="en-US" altLang="zh-TW" sz="2400" dirty="0"/>
              <a:t>4</a:t>
            </a:r>
            <a:r>
              <a:rPr lang="zh-TW" altLang="en-US" sz="2400" dirty="0"/>
              <a:t>小時，包括鋪設光纜、光纖的熔接、光纖收容盒的裝配、盤纖整理以及測試等為基礎。</a:t>
            </a:r>
            <a:endParaRPr lang="en-US" altLang="zh-TW" sz="2400" dirty="0"/>
          </a:p>
          <a:p>
            <a:endParaRPr lang="en-US" altLang="zh-TW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72CDB9-EC15-41A1-A074-AA958CF6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738" y="377504"/>
            <a:ext cx="4577243" cy="610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84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7C3BDDC-5823-4980-A290-E265E317D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4" y="427838"/>
            <a:ext cx="4501742" cy="60023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07934E5-A81E-4D02-834F-AA7DB798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7838"/>
            <a:ext cx="4486901" cy="60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76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736253-DF6F-4DB9-BE8A-114F4A15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72" y="1184843"/>
            <a:ext cx="9601200" cy="1485900"/>
          </a:xfrm>
        </p:spPr>
        <p:txBody>
          <a:bodyPr/>
          <a:lstStyle/>
          <a:p>
            <a:r>
              <a:rPr lang="zh-TW" altLang="en-US" dirty="0"/>
              <a:t>題目介紹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2F1A4-3FDC-43FD-A6F9-9D5602F9C61E}"/>
              </a:ext>
            </a:extLst>
          </p:cNvPr>
          <p:cNvSpPr txBox="1"/>
          <p:nvPr/>
        </p:nvSpPr>
        <p:spPr>
          <a:xfrm>
            <a:off x="859872" y="2500030"/>
            <a:ext cx="614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模組</a:t>
            </a:r>
            <a:r>
              <a:rPr lang="en-US" altLang="zh-TW" sz="2400" dirty="0"/>
              <a:t>3:</a:t>
            </a:r>
            <a:r>
              <a:rPr lang="zh-TW" altLang="en-US" sz="2400" dirty="0"/>
              <a:t>是辦公室或家庭房間內的布線，競賽時間約</a:t>
            </a:r>
            <a:r>
              <a:rPr lang="en-US" altLang="zh-TW" sz="2400" dirty="0"/>
              <a:t>3</a:t>
            </a:r>
            <a:r>
              <a:rPr lang="zh-TW" altLang="en-US" sz="2400" dirty="0"/>
              <a:t>小時。包括家庭弱電箱的安裝，室內光纜，銅纜的布線，</a:t>
            </a:r>
            <a:r>
              <a:rPr lang="en-US" altLang="zh-TW" sz="2400" dirty="0"/>
              <a:t>IP Cam</a:t>
            </a:r>
            <a:r>
              <a:rPr lang="zh-TW" altLang="en-US" sz="2400" dirty="0"/>
              <a:t>、無線設備以及智慧家居設備的安裝與調試。</a:t>
            </a:r>
            <a:endParaRPr lang="en-US" altLang="zh-TW" sz="2400" dirty="0"/>
          </a:p>
          <a:p>
            <a:endParaRPr lang="en-US" altLang="zh-TW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36C49F1-D607-4DEA-9460-C6EE18BA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725" y="383176"/>
            <a:ext cx="4398917" cy="5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5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736253-DF6F-4DB9-BE8A-114F4A153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72" y="1184843"/>
            <a:ext cx="9601200" cy="1485900"/>
          </a:xfrm>
        </p:spPr>
        <p:txBody>
          <a:bodyPr/>
          <a:lstStyle/>
          <a:p>
            <a:r>
              <a:rPr lang="zh-TW" altLang="en-US" dirty="0"/>
              <a:t>題目介紹</a:t>
            </a:r>
            <a:br>
              <a:rPr lang="en-US" altLang="zh-TW" dirty="0"/>
            </a:b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62F1A4-3FDC-43FD-A6F9-9D5602F9C61E}"/>
              </a:ext>
            </a:extLst>
          </p:cNvPr>
          <p:cNvSpPr txBox="1"/>
          <p:nvPr/>
        </p:nvSpPr>
        <p:spPr>
          <a:xfrm>
            <a:off x="859872" y="2500030"/>
            <a:ext cx="614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模組</a:t>
            </a:r>
            <a:r>
              <a:rPr lang="en-US" altLang="zh-TW" sz="2400" dirty="0"/>
              <a:t>4:</a:t>
            </a:r>
            <a:r>
              <a:rPr lang="zh-TW" altLang="en-US" sz="2400" dirty="0"/>
              <a:t>是光纖熔接速度競賽，競賽時間約</a:t>
            </a:r>
            <a:r>
              <a:rPr lang="en-US" altLang="zh-TW" sz="2400" dirty="0"/>
              <a:t>1.5</a:t>
            </a:r>
            <a:r>
              <a:rPr lang="zh-TW" altLang="en-US" sz="2400" dirty="0"/>
              <a:t>小時。要求選手在一個小時內做好開纜等準備工作，在</a:t>
            </a:r>
            <a:r>
              <a:rPr lang="en-US" altLang="zh-TW" sz="2400" dirty="0"/>
              <a:t>30</a:t>
            </a:r>
            <a:r>
              <a:rPr lang="zh-TW" altLang="en-US" sz="2400" dirty="0"/>
              <a:t>分鐘內比賽光纖熔接的數量和品質。</a:t>
            </a:r>
            <a:endParaRPr lang="en-US" altLang="zh-TW" sz="2400" dirty="0"/>
          </a:p>
          <a:p>
            <a:endParaRPr lang="en-US" altLang="zh-TW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1A986ED-39E3-4C32-B8DD-5D7D6C95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653" y="172325"/>
            <a:ext cx="4661169" cy="621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05852"/>
      </p:ext>
    </p:extLst>
  </p:cSld>
  <p:clrMapOvr>
    <a:masterClrMapping/>
  </p:clrMapOvr>
</p:sld>
</file>

<file path=ppt/theme/theme1.xml><?xml version="1.0" encoding="utf-8"?>
<a:theme xmlns:a="http://schemas.openxmlformats.org/drawingml/2006/main" name="裁剪">
  <a:themeElements>
    <a:clrScheme name="裁剪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裁剪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裁剪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7820</TotalTime>
  <Words>347</Words>
  <Application>Microsoft Office PowerPoint</Application>
  <PresentationFormat>寬螢幕</PresentationFormat>
  <Paragraphs>21</Paragraphs>
  <Slides>12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4" baseType="lpstr">
      <vt:lpstr>Franklin Gothic Book</vt:lpstr>
      <vt:lpstr>裁剪</vt:lpstr>
      <vt:lpstr>PowerPoint 簡報</vt:lpstr>
      <vt:lpstr>目錄</vt:lpstr>
      <vt:lpstr>何為資訊網路布建?</vt:lpstr>
      <vt:lpstr>題目介紹 </vt:lpstr>
      <vt:lpstr>PowerPoint 簡報</vt:lpstr>
      <vt:lpstr>題目介紹</vt:lpstr>
      <vt:lpstr>PowerPoint 簡報</vt:lpstr>
      <vt:lpstr>題目介紹 </vt:lpstr>
      <vt:lpstr>題目介紹 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我的三年INC之路</dc:title>
  <dc:creator>User</dc:creator>
  <cp:lastModifiedBy>軒奕 陳</cp:lastModifiedBy>
  <cp:revision>48</cp:revision>
  <dcterms:created xsi:type="dcterms:W3CDTF">2022-05-09T02:36:56Z</dcterms:created>
  <dcterms:modified xsi:type="dcterms:W3CDTF">2023-01-13T08:11:39Z</dcterms:modified>
</cp:coreProperties>
</file>